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0" r:id="rId5"/>
    <p:sldMasterId id="2147483707" r:id="rId6"/>
  </p:sldMasterIdLst>
  <p:notesMasterIdLst>
    <p:notesMasterId r:id="rId16"/>
  </p:notesMasterIdLst>
  <p:handoutMasterIdLst>
    <p:handoutMasterId r:id="rId17"/>
  </p:handoutMasterIdLst>
  <p:sldIdLst>
    <p:sldId id="256" r:id="rId7"/>
    <p:sldId id="281" r:id="rId8"/>
    <p:sldId id="298" r:id="rId9"/>
    <p:sldId id="287" r:id="rId10"/>
    <p:sldId id="299" r:id="rId11"/>
    <p:sldId id="285" r:id="rId12"/>
    <p:sldId id="296" r:id="rId13"/>
    <p:sldId id="300" r:id="rId14"/>
    <p:sldId id="2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1F2F2"/>
    <a:srgbClr val="AAAAAA"/>
    <a:srgbClr val="929292"/>
    <a:srgbClr val="F9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3" autoAdjust="0"/>
    <p:restoredTop sz="93979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72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83733450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166717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0045096-48AE-2F45-81DE-246F7A97B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79793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45475880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105288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6463211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224EDB-B787-DE4E-BE6F-8D8484097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4832844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4" r:id="rId3"/>
    <p:sldLayoutId id="2147483715" r:id="rId4"/>
    <p:sldLayoutId id="2147483716" r:id="rId5"/>
    <p:sldLayoutId id="2147483723" r:id="rId6"/>
    <p:sldLayoutId id="2147483737" r:id="rId7"/>
    <p:sldLayoutId id="2147483738" r:id="rId8"/>
    <p:sldLayoutId id="2147483717" r:id="rId9"/>
    <p:sldLayoutId id="2147483718" r:id="rId10"/>
    <p:sldLayoutId id="2147483719" r:id="rId11"/>
    <p:sldLayoutId id="2147483720" r:id="rId12"/>
    <p:sldLayoutId id="2147483677" r:id="rId13"/>
    <p:sldLayoutId id="2147483739" r:id="rId14"/>
    <p:sldLayoutId id="214748374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0BD58-9736-4453-AB65-94570C1C1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Darbą atliko: Žygimantas Marma EMEI-2 </a:t>
            </a:r>
            <a:r>
              <a:rPr lang="lt-LT" dirty="0" err="1"/>
              <a:t>gr</a:t>
            </a:r>
            <a:r>
              <a:rPr lang="lt-LT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0909-92B3-47BF-BA3E-E881976538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Garso signalų įrašymas ir </a:t>
            </a:r>
            <a:r>
              <a:rPr lang="lt-LT" dirty="0"/>
              <a:t>filtravimas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664CE-BBC5-407D-AA85-32B043D6A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lt-LT" dirty="0"/>
              <a:t>UŽ KIEKVIENOS TECHNOLOGIJOS - ŽMOGUS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4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84DCE6-E262-1230-7871-6B4883A5CE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Miego apnėjos aptikimas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0A483-58AE-21C1-A147-63D60ACCC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61019" y="1124661"/>
            <a:ext cx="3314700" cy="1618539"/>
          </a:xfrm>
        </p:spPr>
        <p:txBody>
          <a:bodyPr/>
          <a:lstStyle/>
          <a:p>
            <a:r>
              <a:rPr lang="lt-LT" sz="3000" dirty="0"/>
              <a:t>Polisomnografija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7D9BB-9CB2-FE7F-E029-419AD36DF98D}"/>
              </a:ext>
            </a:extLst>
          </p:cNvPr>
          <p:cNvSpPr txBox="1"/>
          <p:nvPr/>
        </p:nvSpPr>
        <p:spPr>
          <a:xfrm>
            <a:off x="11477297" y="6299901"/>
            <a:ext cx="30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B5EE783-3FBB-6C39-A3C4-CB2360B1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4" y="3042746"/>
            <a:ext cx="6479257" cy="3515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B1D3D-C5A8-B927-575D-C01AB490F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878" y="2743199"/>
            <a:ext cx="2248964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D9A4B0F-A4D2-8D06-8347-60CF12B8FCE6}"/>
              </a:ext>
            </a:extLst>
          </p:cNvPr>
          <p:cNvSpPr txBox="1">
            <a:spLocks/>
          </p:cNvSpPr>
          <p:nvPr/>
        </p:nvSpPr>
        <p:spPr>
          <a:xfrm>
            <a:off x="616281" y="1130352"/>
            <a:ext cx="3314700" cy="161853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3000" dirty="0"/>
              <a:t>Problema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0885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33870-7BC0-7362-1E76-46246CEAD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Darbo uždaviniai ir tikslas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0A9CE-EF62-E008-1944-2708EED942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40" y="2085975"/>
            <a:ext cx="11171595" cy="4414578"/>
          </a:xfrm>
        </p:spPr>
        <p:txBody>
          <a:bodyPr/>
          <a:lstStyle/>
          <a:p>
            <a:r>
              <a:rPr lang="lt-LT" sz="3000" dirty="0"/>
              <a:t>Darbo tikslas: </a:t>
            </a:r>
            <a:r>
              <a:rPr lang="lt-LT" sz="3000" b="0" dirty="0"/>
              <a:t>sukurti garso signalų įrašymas ir filtravimas sistemos maketą.</a:t>
            </a:r>
          </a:p>
          <a:p>
            <a:endParaRPr lang="lt-LT" sz="3000" b="0" dirty="0"/>
          </a:p>
          <a:p>
            <a:r>
              <a:rPr lang="lt-LT" sz="3000" dirty="0"/>
              <a:t>Darbo uždaviniai:</a:t>
            </a:r>
          </a:p>
          <a:p>
            <a:r>
              <a:rPr lang="lt-LT" sz="3000" b="0" dirty="0"/>
              <a:t>1.	Išanalizuoti rinkoje esančius sprendimus.</a:t>
            </a:r>
          </a:p>
          <a:p>
            <a:r>
              <a:rPr lang="lt-LT" sz="3000" b="0" dirty="0"/>
              <a:t>2.	Suprojektuoti bei sukurti garsus gebančią įrašyti sistemą.</a:t>
            </a:r>
          </a:p>
          <a:p>
            <a:r>
              <a:rPr lang="lt-LT" sz="3000" b="0" dirty="0"/>
              <a:t>3.	Atlikti </a:t>
            </a:r>
            <a:r>
              <a:rPr lang="lt-LT" sz="3000" b="0" dirty="0" err="1"/>
              <a:t>audio</a:t>
            </a:r>
            <a:r>
              <a:rPr lang="lt-LT" sz="3000" b="0" dirty="0"/>
              <a:t> signalo filtravimą.</a:t>
            </a:r>
          </a:p>
          <a:p>
            <a:endParaRPr lang="lt-LT" sz="3000" dirty="0"/>
          </a:p>
        </p:txBody>
      </p:sp>
    </p:spTree>
    <p:extLst>
      <p:ext uri="{BB962C8B-B14F-4D97-AF65-F5344CB8AC3E}">
        <p14:creationId xmlns:p14="http://schemas.microsoft.com/office/powerpoint/2010/main" val="75590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Egiztuojantis sprendimai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6338" y="1341727"/>
            <a:ext cx="11073673" cy="101265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3000" dirty="0"/>
              <a:t>    Elektrodai/akselerometras                     Audio siganai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64FD6-0AD7-3E93-0448-2AC6873D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2746"/>
            <a:ext cx="7658100" cy="379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D27F9-B143-C7E1-C994-BD025CB72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99" y="3113521"/>
            <a:ext cx="3712413" cy="3744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4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Egiztuojantis sprendimai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6339" y="1341727"/>
            <a:ext cx="11954644" cy="133932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3000" dirty="0"/>
              <a:t>    Akselerometro pagrindu (pastebimas SD kortelių naudojimas)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D6E6B-A183-E71B-4230-F288B77ED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20" y="2752435"/>
            <a:ext cx="9466711" cy="363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28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BlueCoin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1CBFC1-8E86-EF10-217B-FE4F89D7F802}"/>
              </a:ext>
            </a:extLst>
          </p:cNvPr>
          <p:cNvSpPr txBox="1">
            <a:spLocks/>
          </p:cNvSpPr>
          <p:nvPr/>
        </p:nvSpPr>
        <p:spPr>
          <a:xfrm>
            <a:off x="405245" y="1609859"/>
            <a:ext cx="11639117" cy="1919154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Mikrofonų matrica - reikalinga pozicija, nes nemiegam vieni dažniausiai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Integruota SD kortelė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STM32F446  pagrindu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</p:txBody>
      </p:sp>
      <p:pic>
        <p:nvPicPr>
          <p:cNvPr id="4" name="Picture 3" descr="BlueCoin Hearing &amp; Motion Sensing - STMicro | Mouser">
            <a:extLst>
              <a:ext uri="{FF2B5EF4-FFF2-40B4-BE49-F238E27FC236}">
                <a16:creationId xmlns:a16="http://schemas.microsoft.com/office/drawing/2014/main" id="{5CC1C922-5C27-FB8E-8BCA-1A644D523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3" y="3404523"/>
            <a:ext cx="5853428" cy="278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FF6A2-AFEF-DD3A-9280-A178F3D6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54" y="3429000"/>
            <a:ext cx="5495608" cy="27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1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Demo projektas</a:t>
            </a:r>
          </a:p>
        </p:txBody>
      </p:sp>
      <p:pic>
        <p:nvPicPr>
          <p:cNvPr id="4" name="VID20231114120613">
            <a:hlinkClick r:id="" action="ppaction://media"/>
            <a:extLst>
              <a:ext uri="{FF2B5EF4-FFF2-40B4-BE49-F238E27FC236}">
                <a16:creationId xmlns:a16="http://schemas.microsoft.com/office/drawing/2014/main" id="{1D8202ED-23D5-61A1-704B-320582A23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328" y="1674369"/>
            <a:ext cx="9215344" cy="518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0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33870-7BC0-7362-1E76-46246CEAD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Tolimesni darbai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0A9CE-EF62-E008-1944-2708EED942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41" y="2085975"/>
            <a:ext cx="9884422" cy="33283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3000" dirty="0"/>
              <a:t>Audio signalų filtravimas ir įrašymas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3000" dirty="0"/>
              <a:t>Failų sistemos integravimas (FatFs arba littlefs)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3000" dirty="0"/>
              <a:t>Vartotojo sąsaja ar paprastas API naudojant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3000" dirty="0"/>
              <a:t>Audio lokalizacijos kalibravimas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sz="3000" dirty="0"/>
          </a:p>
        </p:txBody>
      </p:sp>
    </p:spTree>
    <p:extLst>
      <p:ext uri="{BB962C8B-B14F-4D97-AF65-F5344CB8AC3E}">
        <p14:creationId xmlns:p14="http://schemas.microsoft.com/office/powerpoint/2010/main" val="310182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5B3EA-6800-F198-91B2-B228B8C9A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6000" dirty="0"/>
              <a:t>Ačiū už dėmesį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15A5C-F222-70BC-CE09-C91DE0A51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57419248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401305528F941B7F919CF206008D5" ma:contentTypeVersion="2" ma:contentTypeDescription="Create a new document." ma:contentTypeScope="" ma:versionID="9973b19f01044293d410bb82258551ab">
  <xsd:schema xmlns:xsd="http://www.w3.org/2001/XMLSchema" xmlns:xs="http://www.w3.org/2001/XMLSchema" xmlns:p="http://schemas.microsoft.com/office/2006/metadata/properties" xmlns:ns2="ee097895-e7e0-4b56-9c0e-04651de527be" targetNamespace="http://schemas.microsoft.com/office/2006/metadata/properties" ma:root="true" ma:fieldsID="9580db55c14d557bfb1d1c5fdb00ef98" ns2:_="">
    <xsd:import namespace="ee097895-e7e0-4b56-9c0e-04651de527b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097895-e7e0-4b56-9c0e-04651de527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A91504-6B63-487F-B4E0-D2A59BC01A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097895-e7e0-4b56-9c0e-04651de527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1B4FF6-ECEF-4A47-8BF1-7E426D167504}">
  <ds:schemaRefs>
    <ds:schemaRef ds:uri="ee097895-e7e0-4b56-9c0e-04651de527be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CCE523A-E427-4152-AC03-E687966255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6560</TotalTime>
  <Words>136</Words>
  <Application>Microsoft Office PowerPoint</Application>
  <PresentationFormat>Widescreen</PresentationFormat>
  <Paragraphs>30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Aharoni</vt:lpstr>
      <vt:lpstr>Arial</vt:lpstr>
      <vt:lpstr>Calibri</vt:lpstr>
      <vt:lpstr>Inter Medium</vt:lpstr>
      <vt:lpstr>Inter Semi Bold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Žygimantas Marma</cp:lastModifiedBy>
  <cp:revision>175</cp:revision>
  <dcterms:created xsi:type="dcterms:W3CDTF">2020-12-23T08:59:48Z</dcterms:created>
  <dcterms:modified xsi:type="dcterms:W3CDTF">2023-11-14T10:45:36Z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0x010100186401305528F941B7F919CF206008D5</vt:lpwstr>
  </property>
</Properties>
</file>